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3.xml" ContentType="application/vnd.openxmlformats-officedocument.presentationml.notesSlide+xml"/>
  <Override PartName="/ppt/tags/tag7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8.xml" ContentType="application/vnd.openxmlformats-officedocument.presentationml.tags+xml"/>
  <Override PartName="/ppt/notesSlides/notesSlide50.xml" ContentType="application/vnd.openxmlformats-officedocument.presentationml.notesSlide+xml"/>
  <Override PartName="/ppt/tags/tag79.xml" ContentType="application/vnd.openxmlformats-officedocument.presentationml.tags+xml"/>
  <Override PartName="/ppt/notesSlides/notesSlide51.xml" ContentType="application/vnd.openxmlformats-officedocument.presentationml.notesSlide+xml"/>
  <Override PartName="/ppt/tags/tag80.xml" ContentType="application/vnd.openxmlformats-officedocument.presentationml.tags+xml"/>
  <Override PartName="/ppt/notesSlides/notesSlide52.xml" ContentType="application/vnd.openxmlformats-officedocument.presentationml.notesSlide+xml"/>
  <Override PartName="/ppt/tags/tag81.xml" ContentType="application/vnd.openxmlformats-officedocument.presentationml.tags+xml"/>
  <Override PartName="/ppt/notesSlides/notesSlide53.xml" ContentType="application/vnd.openxmlformats-officedocument.presentationml.notesSlide+xml"/>
  <Override PartName="/ppt/tags/tag8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6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6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6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6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6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65.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71.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72.xml" ContentType="application/vnd.openxmlformats-officedocument.presentationml.notesSlide+xml"/>
  <Override PartName="/ppt/tags/tag148.xml" ContentType="application/vnd.openxmlformats-officedocument.presentationml.tags+xml"/>
  <Override PartName="/ppt/notesSlides/notesSlide73.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76.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77.xml" ContentType="application/vnd.openxmlformats-officedocument.presentationml.notesSlide+xml"/>
  <Override PartName="/ppt/tags/tag163.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82.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4"/>
  </p:notesMasterIdLst>
  <p:handoutMasterIdLst>
    <p:handoutMasterId r:id="rId125"/>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507" r:id="rId23"/>
    <p:sldId id="486" r:id="rId24"/>
    <p:sldId id="271" r:id="rId25"/>
    <p:sldId id="487" r:id="rId26"/>
    <p:sldId id="272" r:id="rId27"/>
    <p:sldId id="480" r:id="rId28"/>
    <p:sldId id="481" r:id="rId29"/>
    <p:sldId id="482" r:id="rId30"/>
    <p:sldId id="483" r:id="rId31"/>
    <p:sldId id="484" r:id="rId32"/>
    <p:sldId id="499" r:id="rId33"/>
    <p:sldId id="472" r:id="rId34"/>
    <p:sldId id="260" r:id="rId35"/>
    <p:sldId id="290" r:id="rId36"/>
    <p:sldId id="504" r:id="rId37"/>
    <p:sldId id="463" r:id="rId38"/>
    <p:sldId id="313" r:id="rId39"/>
    <p:sldId id="452" r:id="rId40"/>
    <p:sldId id="375" r:id="rId41"/>
    <p:sldId id="505" r:id="rId42"/>
    <p:sldId id="488" r:id="rId43"/>
    <p:sldId id="267" r:id="rId44"/>
    <p:sldId id="289" r:id="rId45"/>
    <p:sldId id="307" r:id="rId46"/>
    <p:sldId id="265" r:id="rId47"/>
    <p:sldId id="266" r:id="rId48"/>
    <p:sldId id="268" r:id="rId49"/>
    <p:sldId id="295" r:id="rId50"/>
    <p:sldId id="311" r:id="rId51"/>
    <p:sldId id="489" r:id="rId52"/>
    <p:sldId id="294" r:id="rId53"/>
    <p:sldId id="330" r:id="rId54"/>
    <p:sldId id="490" r:id="rId55"/>
    <p:sldId id="439" r:id="rId56"/>
    <p:sldId id="314" r:id="rId57"/>
    <p:sldId id="366" r:id="rId58"/>
    <p:sldId id="379" r:id="rId59"/>
    <p:sldId id="370" r:id="rId60"/>
    <p:sldId id="381" r:id="rId61"/>
    <p:sldId id="336" r:id="rId62"/>
    <p:sldId id="491" r:id="rId63"/>
    <p:sldId id="335" r:id="rId64"/>
    <p:sldId id="373" r:id="rId65"/>
    <p:sldId id="449" r:id="rId66"/>
    <p:sldId id="346" r:id="rId67"/>
    <p:sldId id="492" r:id="rId68"/>
    <p:sldId id="328" r:id="rId69"/>
    <p:sldId id="408" r:id="rId70"/>
    <p:sldId id="435" r:id="rId71"/>
    <p:sldId id="436" r:id="rId72"/>
    <p:sldId id="506" r:id="rId73"/>
    <p:sldId id="437" r:id="rId74"/>
    <p:sldId id="438" r:id="rId75"/>
    <p:sldId id="464" r:id="rId76"/>
    <p:sldId id="508" r:id="rId77"/>
    <p:sldId id="465" r:id="rId78"/>
    <p:sldId id="466" r:id="rId79"/>
    <p:sldId id="467" r:id="rId80"/>
    <p:sldId id="447" r:id="rId81"/>
    <p:sldId id="412" r:id="rId82"/>
    <p:sldId id="476" r:id="rId83"/>
    <p:sldId id="477" r:id="rId84"/>
    <p:sldId id="478" r:id="rId85"/>
    <p:sldId id="479" r:id="rId86"/>
    <p:sldId id="392" r:id="rId87"/>
    <p:sldId id="441" r:id="rId88"/>
    <p:sldId id="450" r:id="rId89"/>
    <p:sldId id="509" r:id="rId90"/>
    <p:sldId id="432" r:id="rId91"/>
    <p:sldId id="433" r:id="rId92"/>
    <p:sldId id="442" r:id="rId93"/>
    <p:sldId id="352" r:id="rId94"/>
    <p:sldId id="399" r:id="rId95"/>
    <p:sldId id="391" r:id="rId96"/>
    <p:sldId id="319" r:id="rId97"/>
    <p:sldId id="493" r:id="rId98"/>
    <p:sldId id="503" r:id="rId99"/>
    <p:sldId id="470" r:id="rId100"/>
    <p:sldId id="407" r:id="rId101"/>
    <p:sldId id="359" r:id="rId102"/>
    <p:sldId id="383" r:id="rId103"/>
    <p:sldId id="342" r:id="rId104"/>
    <p:sldId id="372" r:id="rId105"/>
    <p:sldId id="396" r:id="rId106"/>
    <p:sldId id="397" r:id="rId107"/>
    <p:sldId id="395" r:id="rId108"/>
    <p:sldId id="422" r:id="rId109"/>
    <p:sldId id="262" r:id="rId110"/>
    <p:sldId id="261" r:id="rId111"/>
    <p:sldId id="263" r:id="rId112"/>
    <p:sldId id="368" r:id="rId113"/>
    <p:sldId id="423" r:id="rId114"/>
    <p:sldId id="473" r:id="rId115"/>
    <p:sldId id="474" r:id="rId116"/>
    <p:sldId id="469" r:id="rId117"/>
    <p:sldId id="444" r:id="rId118"/>
    <p:sldId id="445" r:id="rId119"/>
    <p:sldId id="446" r:id="rId120"/>
    <p:sldId id="443" r:id="rId121"/>
    <p:sldId id="419" r:id="rId122"/>
    <p:sldId id="393" r:id="rId123"/>
  </p:sldIdLst>
  <p:sldSz cx="9144000" cy="6858000" type="screen4x3"/>
  <p:notesSz cx="7315200" cy="9601200"/>
  <p:embeddedFontLst>
    <p:embeddedFont>
      <p:font typeface="Candara" panose="020E0502030303020204" pitchFamily="34" charset="0"/>
      <p:regular r:id="rId126"/>
      <p:bold r:id="rId127"/>
      <p:italic r:id="rId128"/>
      <p:boldItalic r:id="rId129"/>
    </p:embeddedFont>
    <p:embeddedFont>
      <p:font typeface="Cambria Math" panose="02040503050406030204" pitchFamily="18" charset="0"/>
      <p:regular r:id="rId130"/>
    </p:embeddedFont>
    <p:embeddedFont>
      <p:font typeface="Euclid Symbol" panose="05050102010706020507" pitchFamily="18" charset="2"/>
      <p:regular r:id="rId131"/>
      <p:bold r:id="rId132"/>
      <p:italic r:id="rId133"/>
      <p:boldItalic r:id="rId134"/>
    </p:embeddedFont>
    <p:embeddedFont>
      <p:font typeface="Baskerville Old Face" panose="02020602080505020303" pitchFamily="18" charset="0"/>
      <p:regular r:id="rId135"/>
    </p:embeddedFont>
    <p:embeddedFont>
      <p:font typeface="Century Gothic" panose="020B0502020202020204" pitchFamily="34" charset="0"/>
      <p:regular r:id="rId136"/>
      <p:bold r:id="rId137"/>
      <p:italic r:id="rId138"/>
      <p:boldItalic r:id="rId139"/>
    </p:embeddedFont>
    <p:embeddedFont>
      <p:font typeface="Book Antiqua" panose="02040602050305030304" pitchFamily="18" charset="0"/>
      <p:regular r:id="rId140"/>
      <p:bold r:id="rId141"/>
      <p:italic r:id="rId142"/>
      <p:boldItalic r:id="rId143"/>
    </p:embeddedFont>
    <p:embeddedFont>
      <p:font typeface="Calibri" panose="020F0502020204030204" pitchFamily="34" charset="0"/>
      <p:regular r:id="rId144"/>
      <p:bold r:id="rId145"/>
      <p:italic r:id="rId146"/>
      <p:boldItalic r:id="rId14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 id="50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50"/>
            <p14:sldId id="509"/>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725"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3.fntdata"/><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font" Target="fonts/font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5.fntdata"/><Relationship Id="rId14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141" Type="http://schemas.openxmlformats.org/officeDocument/2006/relationships/font" Target="fonts/font16.fntdata"/><Relationship Id="rId146"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fntdata"/><Relationship Id="rId147"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8.fntdata"/><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8.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9.fntdata"/><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 Id="rId4" Type="http://schemas.openxmlformats.org/officeDocument/2006/relationships/image" Target="../media/image15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image" Target="../media/image20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20</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22</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30</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39</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41</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42</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43</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44</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45</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46</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49</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52</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55</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57</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59</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64</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68</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70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40874871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846126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86</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87</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88</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89</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92</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93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94</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95</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97</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99</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100</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104</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105</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106</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108</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109</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110</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111</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9.xml"/><Relationship Id="rId1" Type="http://schemas.openxmlformats.org/officeDocument/2006/relationships/tags" Target="../tags/tag148.xml"/><Relationship Id="rId4" Type="http://schemas.openxmlformats.org/officeDocument/2006/relationships/image" Target="../media/image185.png"/></Relationships>
</file>

<file path=ppt/slides/_rels/slide101.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151.xml"/><Relationship Id="rId7" Type="http://schemas.openxmlformats.org/officeDocument/2006/relationships/image" Target="../media/image187.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86.png"/><Relationship Id="rId5" Type="http://schemas.openxmlformats.org/officeDocument/2006/relationships/slideLayout" Target="../slideLayouts/slideLayout19.xml"/><Relationship Id="rId4" Type="http://schemas.openxmlformats.org/officeDocument/2006/relationships/tags" Target="../tags/tag152.xml"/><Relationship Id="rId9" Type="http://schemas.openxmlformats.org/officeDocument/2006/relationships/image" Target="../media/image189.png"/></Relationships>
</file>

<file path=ppt/slides/_rels/slide10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tags" Target="../tags/tag155.xml"/><Relationship Id="rId7" Type="http://schemas.openxmlformats.org/officeDocument/2006/relationships/image" Target="../media/image191.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86.png"/><Relationship Id="rId5" Type="http://schemas.openxmlformats.org/officeDocument/2006/relationships/image" Target="../media/image190.emf"/><Relationship Id="rId4"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194.png"/></Relationships>
</file>

<file path=ppt/slides/_rels/slide105.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tags" Target="../tags/tag158.xml"/><Relationship Id="rId7" Type="http://schemas.openxmlformats.org/officeDocument/2006/relationships/image" Target="../media/image195.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76.xml"/><Relationship Id="rId5" Type="http://schemas.openxmlformats.org/officeDocument/2006/relationships/slideLayout" Target="../slideLayouts/slideLayout19.xml"/><Relationship Id="rId10" Type="http://schemas.openxmlformats.org/officeDocument/2006/relationships/image" Target="../media/image57.png"/><Relationship Id="rId4" Type="http://schemas.openxmlformats.org/officeDocument/2006/relationships/tags" Target="../tags/tag159.xml"/><Relationship Id="rId9" Type="http://schemas.openxmlformats.org/officeDocument/2006/relationships/image" Target="../media/image197.png"/></Relationships>
</file>

<file path=ppt/slides/_rels/slide10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162.xml"/><Relationship Id="rId7" Type="http://schemas.openxmlformats.org/officeDocument/2006/relationships/image" Target="../media/image198.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96.png"/><Relationship Id="rId5" Type="http://schemas.openxmlformats.org/officeDocument/2006/relationships/notesSlide" Target="../notesSlides/notesSlide77.xml"/><Relationship Id="rId4"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63.xml"/><Relationship Id="rId1" Type="http://schemas.openxmlformats.org/officeDocument/2006/relationships/vmlDrawing" Target="../drawings/vmlDrawing8.vml"/><Relationship Id="rId6" Type="http://schemas.openxmlformats.org/officeDocument/2006/relationships/image" Target="../media/image200.wmf"/><Relationship Id="rId5" Type="http://schemas.openxmlformats.org/officeDocument/2006/relationships/oleObject" Target="../embeddings/oleObject13.bin"/><Relationship Id="rId4" Type="http://schemas.openxmlformats.org/officeDocument/2006/relationships/notesSlide" Target="../notesSlides/notesSlide78.xml"/><Relationship Id="rId9" Type="http://schemas.openxmlformats.org/officeDocument/2006/relationships/image" Target="../media/image19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03.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202.png"/><Relationship Id="rId5" Type="http://schemas.openxmlformats.org/officeDocument/2006/relationships/image" Target="../media/image155.emf"/><Relationship Id="rId4" Type="http://schemas.openxmlformats.org/officeDocument/2006/relationships/notesSlide" Target="../notesSlides/notesSlide8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17.wmf"/><Relationship Id="rId3" Type="http://schemas.openxmlformats.org/officeDocument/2006/relationships/tags" Target="../tags/tag167.xml"/><Relationship Id="rId7" Type="http://schemas.openxmlformats.org/officeDocument/2006/relationships/notesSlide" Target="../notesSlides/notesSlide82.xml"/><Relationship Id="rId12" Type="http://schemas.openxmlformats.org/officeDocument/2006/relationships/oleObject" Target="../embeddings/oleObject15.bin"/><Relationship Id="rId2" Type="http://schemas.openxmlformats.org/officeDocument/2006/relationships/tags" Target="../tags/tag166.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7.png"/><Relationship Id="rId5" Type="http://schemas.openxmlformats.org/officeDocument/2006/relationships/tags" Target="../tags/tag169.xml"/><Relationship Id="rId10" Type="http://schemas.openxmlformats.org/officeDocument/2006/relationships/image" Target="../media/image206.png"/><Relationship Id="rId4" Type="http://schemas.openxmlformats.org/officeDocument/2006/relationships/tags" Target="../tags/tag168.xml"/><Relationship Id="rId9" Type="http://schemas.openxmlformats.org/officeDocument/2006/relationships/image" Target="../media/image20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Layout" Target="../slideLayouts/slideLayout16.xml"/><Relationship Id="rId7" Type="http://schemas.openxmlformats.org/officeDocument/2006/relationships/image" Target="../media/image146.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40.wmf"/><Relationship Id="rId5" Type="http://schemas.openxmlformats.org/officeDocument/2006/relationships/image" Target="../media/image209.emf"/><Relationship Id="rId4" Type="http://schemas.openxmlformats.org/officeDocument/2006/relationships/image" Target="../media/image208.wm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7.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46.png"/><Relationship Id="rId5" Type="http://schemas.openxmlformats.org/officeDocument/2006/relationships/image" Target="../media/image211.emf"/><Relationship Id="rId4" Type="http://schemas.openxmlformats.org/officeDocument/2006/relationships/image" Target="../media/image210.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7.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46.png"/><Relationship Id="rId5" Type="http://schemas.openxmlformats.org/officeDocument/2006/relationships/image" Target="../media/image213.emf"/><Relationship Id="rId4" Type="http://schemas.openxmlformats.org/officeDocument/2006/relationships/image" Target="../media/image212.w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5.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hyperlink" Target="http://floatvalve.com/" TargetMode="External"/><Relationship Id="rId5" Type="http://schemas.openxmlformats.org/officeDocument/2006/relationships/image" Target="../media/image214.wmf"/><Relationship Id="rId10" Type="http://schemas.openxmlformats.org/officeDocument/2006/relationships/image" Target="../media/image216.png"/><Relationship Id="rId4" Type="http://schemas.openxmlformats.org/officeDocument/2006/relationships/notesSlide" Target="../notesSlides/notesSlide83.xml"/><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3.xml"/><Relationship Id="rId7" Type="http://schemas.openxmlformats.org/officeDocument/2006/relationships/image" Target="../media/image4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11.xml"/><Relationship Id="rId11" Type="http://schemas.openxmlformats.org/officeDocument/2006/relationships/hyperlink" Target="https://github.com/AguaClara/CEE4540_Master/blob/master/Summary%20Sheets/Flow_Control_and_Measurement_v2.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4.xml"/><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5.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6.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1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7.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0.xml"/><Relationship Id="rId7" Type="http://schemas.openxmlformats.org/officeDocument/2006/relationships/image" Target="../media/image5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18.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41.xml"/><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61.png"/><Relationship Id="rId3" Type="http://schemas.openxmlformats.org/officeDocument/2006/relationships/tags" Target="../tags/tag44.xml"/><Relationship Id="rId7" Type="http://schemas.openxmlformats.org/officeDocument/2006/relationships/notesSlide" Target="../notesSlides/notesSlide20.xml"/><Relationship Id="rId12" Type="http://schemas.openxmlformats.org/officeDocument/2006/relationships/image" Target="../media/image6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6.xml"/><Relationship Id="rId10" Type="http://schemas.openxmlformats.org/officeDocument/2006/relationships/image" Target="../media/image58.png"/><Relationship Id="rId4" Type="http://schemas.openxmlformats.org/officeDocument/2006/relationships/tags" Target="../tags/tag45.xml"/><Relationship Id="rId9" Type="http://schemas.openxmlformats.org/officeDocument/2006/relationships/image" Target="../media/image53.jpeg"/><Relationship Id="rId1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49.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5.png"/><Relationship Id="rId5" Type="http://schemas.openxmlformats.org/officeDocument/2006/relationships/tags" Target="../tags/tag51.xml"/><Relationship Id="rId10" Type="http://schemas.openxmlformats.org/officeDocument/2006/relationships/image" Target="../media/image64.png"/><Relationship Id="rId4" Type="http://schemas.openxmlformats.org/officeDocument/2006/relationships/tags" Target="../tags/tag50.xml"/><Relationship Id="rId9" Type="http://schemas.openxmlformats.org/officeDocument/2006/relationships/image" Target="../media/image63.png"/><Relationship Id="rId14"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4.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3.xml"/><Relationship Id="rId1" Type="http://schemas.openxmlformats.org/officeDocument/2006/relationships/vmlDrawing" Target="../drawings/vmlDrawing3.vml"/><Relationship Id="rId6" Type="http://schemas.openxmlformats.org/officeDocument/2006/relationships/notesSlide" Target="../notesSlides/notesSlide21.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5.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6.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Summary%20Sheets/Derivation_drain_system_design.md" TargetMode="External"/></Relationships>
</file>

<file path=ppt/slides/_rels/slide3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2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8.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1.xml"/><Relationship Id="rId7" Type="http://schemas.openxmlformats.org/officeDocument/2006/relationships/image" Target="../media/image77.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6.png"/><Relationship Id="rId5" Type="http://schemas.openxmlformats.org/officeDocument/2006/relationships/notesSlide" Target="../notesSlides/notesSlide29.xml"/><Relationship Id="rId4"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31.xml"/><Relationship Id="rId13" Type="http://schemas.openxmlformats.org/officeDocument/2006/relationships/image" Target="../media/image83.png"/><Relationship Id="rId3" Type="http://schemas.openxmlformats.org/officeDocument/2006/relationships/tags" Target="../tags/tag66.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81.png"/><Relationship Id="rId5" Type="http://schemas.openxmlformats.org/officeDocument/2006/relationships/tags" Target="../tags/tag68.xml"/><Relationship Id="rId10" Type="http://schemas.openxmlformats.org/officeDocument/2006/relationships/image" Target="../media/image80.png"/><Relationship Id="rId4" Type="http://schemas.openxmlformats.org/officeDocument/2006/relationships/tags" Target="../tags/tag67.xml"/><Relationship Id="rId9" Type="http://schemas.openxmlformats.org/officeDocument/2006/relationships/image" Target="../media/image79.png"/><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2.xml"/><Relationship Id="rId7" Type="http://schemas.openxmlformats.org/officeDocument/2006/relationships/image" Target="../media/image8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6.png"/><Relationship Id="rId5" Type="http://schemas.openxmlformats.org/officeDocument/2006/relationships/notesSlide" Target="../notesSlides/notesSlide33.xml"/><Relationship Id="rId4"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3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4.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5.xml"/><Relationship Id="rId1" Type="http://schemas.openxmlformats.org/officeDocument/2006/relationships/vmlDrawing" Target="../drawings/vmlDrawing5.vml"/><Relationship Id="rId6" Type="http://schemas.openxmlformats.org/officeDocument/2006/relationships/image" Target="../media/image89.jpeg"/><Relationship Id="rId5" Type="http://schemas.openxmlformats.org/officeDocument/2006/relationships/image" Target="../media/image93.wmf"/><Relationship Id="rId4" Type="http://schemas.openxmlformats.org/officeDocument/2006/relationships/notesSlide" Target="../notesSlides/notesSlide39.xml"/><Relationship Id="rId9"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96.wmf"/><Relationship Id="rId5" Type="http://schemas.openxmlformats.org/officeDocument/2006/relationships/image" Target="../media/image89.jpeg"/><Relationship Id="rId4" Type="http://schemas.openxmlformats.org/officeDocument/2006/relationships/image" Target="../media/image53.jpeg"/></Relationships>
</file>

<file path=ppt/slides/_rels/slide5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6.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100.jpeg"/><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98.wmf"/><Relationship Id="rId4" Type="http://schemas.openxmlformats.org/officeDocument/2006/relationships/image" Target="../media/image101.wmf"/></Relationships>
</file>

<file path=ppt/slides/_rels/slide6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image" Target="../media/image7.wmf"/><Relationship Id="rId18" Type="http://schemas.openxmlformats.org/officeDocument/2006/relationships/slide" Target="slide63.xml"/><Relationship Id="rId26" Type="http://schemas.openxmlformats.org/officeDocument/2006/relationships/slide" Target="slide47.xml"/><Relationship Id="rId3" Type="http://schemas.openxmlformats.org/officeDocument/2006/relationships/notesSlide" Target="../notesSlides/notesSlide48.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4.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8.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7.xml"/><Relationship Id="rId6" Type="http://schemas.openxmlformats.org/officeDocument/2006/relationships/slide" Target="slide42.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8.xml"/><Relationship Id="rId10" Type="http://schemas.openxmlformats.org/officeDocument/2006/relationships/slide" Target="slide39.xml"/><Relationship Id="rId19" Type="http://schemas.openxmlformats.org/officeDocument/2006/relationships/image" Target="../media/image1.wmf"/><Relationship Id="rId4" Type="http://schemas.openxmlformats.org/officeDocument/2006/relationships/slide" Target="slide21.xml"/><Relationship Id="rId9" Type="http://schemas.openxmlformats.org/officeDocument/2006/relationships/image" Target="../media/image5.wmf"/><Relationship Id="rId14" Type="http://schemas.openxmlformats.org/officeDocument/2006/relationships/slide" Target="slide50.xml"/><Relationship Id="rId22" Type="http://schemas.openxmlformats.org/officeDocument/2006/relationships/slide" Target="slide19.xml"/><Relationship Id="rId27"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78.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79.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0.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1.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3.wmf"/><Relationship Id="rId4" Type="http://schemas.openxmlformats.org/officeDocument/2006/relationships/image" Target="../media/image98.w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108.jpeg"/></Relationships>
</file>

<file path=ppt/slides/_rels/slide7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57.png"/><Relationship Id="rId3" Type="http://schemas.openxmlformats.org/officeDocument/2006/relationships/tags" Target="../tags/tag85.xml"/><Relationship Id="rId7" Type="http://schemas.openxmlformats.org/officeDocument/2006/relationships/notesSlide" Target="../notesSlides/notesSlide58.xml"/><Relationship Id="rId12" Type="http://schemas.openxmlformats.org/officeDocument/2006/relationships/image" Target="../media/image11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6.xml"/><Relationship Id="rId11" Type="http://schemas.openxmlformats.org/officeDocument/2006/relationships/image" Target="../media/image115.png"/><Relationship Id="rId5" Type="http://schemas.openxmlformats.org/officeDocument/2006/relationships/tags" Target="../tags/tag87.xml"/><Relationship Id="rId10" Type="http://schemas.openxmlformats.org/officeDocument/2006/relationships/image" Target="../media/image114.png"/><Relationship Id="rId4" Type="http://schemas.openxmlformats.org/officeDocument/2006/relationships/tags" Target="../tags/tag86.xml"/><Relationship Id="rId9"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60.xml"/></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61.xml"/><Relationship Id="rId13" Type="http://schemas.openxmlformats.org/officeDocument/2006/relationships/image" Target="../media/image123.png"/><Relationship Id="rId3" Type="http://schemas.openxmlformats.org/officeDocument/2006/relationships/tags" Target="../tags/tag92.xml"/><Relationship Id="rId7" Type="http://schemas.openxmlformats.org/officeDocument/2006/relationships/slideLayout" Target="../slideLayouts/slideLayout19.xml"/><Relationship Id="rId12" Type="http://schemas.openxmlformats.org/officeDocument/2006/relationships/image" Target="../media/image12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21.png"/><Relationship Id="rId5" Type="http://schemas.openxmlformats.org/officeDocument/2006/relationships/tags" Target="../tags/tag94.xml"/><Relationship Id="rId10" Type="http://schemas.openxmlformats.org/officeDocument/2006/relationships/image" Target="../media/image120.png"/><Relationship Id="rId4" Type="http://schemas.openxmlformats.org/officeDocument/2006/relationships/tags" Target="../tags/tag93.xml"/><Relationship Id="rId9" Type="http://schemas.openxmlformats.org/officeDocument/2006/relationships/image" Target="../media/image119.emf"/></Relationships>
</file>

<file path=ppt/slides/_rels/slide8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98.xml"/><Relationship Id="rId7" Type="http://schemas.openxmlformats.org/officeDocument/2006/relationships/notesSlide" Target="../notesSlides/notesSlide62.xml"/><Relationship Id="rId12" Type="http://schemas.openxmlformats.org/officeDocument/2006/relationships/image" Target="../media/image128.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9.xml"/><Relationship Id="rId11" Type="http://schemas.openxmlformats.org/officeDocument/2006/relationships/image" Target="../media/image127.png"/><Relationship Id="rId5" Type="http://schemas.openxmlformats.org/officeDocument/2006/relationships/tags" Target="../tags/tag100.xml"/><Relationship Id="rId10" Type="http://schemas.openxmlformats.org/officeDocument/2006/relationships/image" Target="../media/image126.png"/><Relationship Id="rId4" Type="http://schemas.openxmlformats.org/officeDocument/2006/relationships/tags" Target="../tags/tag99.xml"/><Relationship Id="rId9" Type="http://schemas.openxmlformats.org/officeDocument/2006/relationships/image" Target="../media/image125.png"/></Relationships>
</file>

<file path=ppt/slides/_rels/slide87.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129.png"/><Relationship Id="rId17" Type="http://schemas.openxmlformats.org/officeDocument/2006/relationships/image" Target="../media/image132.png"/><Relationship Id="rId2" Type="http://schemas.openxmlformats.org/officeDocument/2006/relationships/tags" Target="../tags/tag102.xml"/><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notesSlide" Target="../notesSlides/notesSlide63.xml"/><Relationship Id="rId5" Type="http://schemas.openxmlformats.org/officeDocument/2006/relationships/tags" Target="../tags/tag105.xml"/><Relationship Id="rId15" Type="http://schemas.openxmlformats.org/officeDocument/2006/relationships/image" Target="../media/image117.png"/><Relationship Id="rId10" Type="http://schemas.openxmlformats.org/officeDocument/2006/relationships/slideLayout" Target="../slideLayouts/slideLayout19.xml"/><Relationship Id="rId19" Type="http://schemas.openxmlformats.org/officeDocument/2006/relationships/image" Target="../media/image134.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130.png"/></Relationships>
</file>

<file path=ppt/slides/_rels/slide8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112.xml"/><Relationship Id="rId7" Type="http://schemas.openxmlformats.org/officeDocument/2006/relationships/notesSlide" Target="../notesSlides/notesSlide64.xml"/><Relationship Id="rId12" Type="http://schemas.openxmlformats.org/officeDocument/2006/relationships/image" Target="../media/image13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19.xml"/><Relationship Id="rId11" Type="http://schemas.openxmlformats.org/officeDocument/2006/relationships/image" Target="../media/image136.png"/><Relationship Id="rId5" Type="http://schemas.openxmlformats.org/officeDocument/2006/relationships/tags" Target="../tags/tag114.xml"/><Relationship Id="rId10" Type="http://schemas.openxmlformats.org/officeDocument/2006/relationships/image" Target="../media/image134.png"/><Relationship Id="rId4" Type="http://schemas.openxmlformats.org/officeDocument/2006/relationships/tags" Target="../tags/tag113.xml"/><Relationship Id="rId9" Type="http://schemas.openxmlformats.org/officeDocument/2006/relationships/image" Target="../media/image117.png"/></Relationships>
</file>

<file path=ppt/slides/_rels/slide89.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40.wmf"/><Relationship Id="rId18" Type="http://schemas.openxmlformats.org/officeDocument/2006/relationships/image" Target="../media/image145.png"/><Relationship Id="rId3" Type="http://schemas.openxmlformats.org/officeDocument/2006/relationships/tags" Target="../tags/tag117.xml"/><Relationship Id="rId21" Type="http://schemas.openxmlformats.org/officeDocument/2006/relationships/image" Target="../media/image134.png"/><Relationship Id="rId7" Type="http://schemas.openxmlformats.org/officeDocument/2006/relationships/tags" Target="../tags/tag121.xml"/><Relationship Id="rId12" Type="http://schemas.openxmlformats.org/officeDocument/2006/relationships/image" Target="../media/image139.emf"/><Relationship Id="rId17" Type="http://schemas.openxmlformats.org/officeDocument/2006/relationships/image" Target="../media/image144.png"/><Relationship Id="rId2" Type="http://schemas.openxmlformats.org/officeDocument/2006/relationships/tags" Target="../tags/tag116.xml"/><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138.wmf"/><Relationship Id="rId5" Type="http://schemas.openxmlformats.org/officeDocument/2006/relationships/tags" Target="../tags/tag119.xml"/><Relationship Id="rId15" Type="http://schemas.openxmlformats.org/officeDocument/2006/relationships/image" Target="../media/image142.png"/><Relationship Id="rId10" Type="http://schemas.openxmlformats.org/officeDocument/2006/relationships/notesSlide" Target="../notesSlides/notesSlide65.xml"/><Relationship Id="rId19" Type="http://schemas.openxmlformats.org/officeDocument/2006/relationships/image" Target="../media/image146.png"/><Relationship Id="rId4" Type="http://schemas.openxmlformats.org/officeDocument/2006/relationships/tags" Target="../tags/tag118.xml"/><Relationship Id="rId9" Type="http://schemas.openxmlformats.org/officeDocument/2006/relationships/slideLayout" Target="../slideLayouts/slideLayout19.xml"/><Relationship Id="rId14" Type="http://schemas.openxmlformats.org/officeDocument/2006/relationships/image" Target="../media/image141.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slideLayout" Target="../slideLayouts/slideLayout16.xml"/><Relationship Id="rId1" Type="http://schemas.openxmlformats.org/officeDocument/2006/relationships/tags" Target="../tags/tag123.xml"/><Relationship Id="rId6" Type="http://schemas.openxmlformats.org/officeDocument/2006/relationships/image" Target="../media/image148.png"/><Relationship Id="rId5" Type="http://schemas.openxmlformats.org/officeDocument/2006/relationships/image" Target="../media/image89.jpeg"/><Relationship Id="rId4" Type="http://schemas.openxmlformats.org/officeDocument/2006/relationships/image" Target="../media/image103.wmf"/></Relationships>
</file>

<file path=ppt/slides/_rels/slide9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tags" Target="../tags/tag126.xml"/><Relationship Id="rId7" Type="http://schemas.openxmlformats.org/officeDocument/2006/relationships/image" Target="../media/image149.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notesSlide" Target="../notesSlides/notesSlide66.xml"/><Relationship Id="rId5" Type="http://schemas.openxmlformats.org/officeDocument/2006/relationships/slideLayout" Target="../slideLayouts/slideLayout16.xml"/><Relationship Id="rId10" Type="http://schemas.openxmlformats.org/officeDocument/2006/relationships/image" Target="../media/image152.png"/><Relationship Id="rId4" Type="http://schemas.openxmlformats.org/officeDocument/2006/relationships/tags" Target="../tags/tag127.xml"/><Relationship Id="rId9" Type="http://schemas.openxmlformats.org/officeDocument/2006/relationships/image" Target="../media/image15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slide" Target="slide44.xml"/><Relationship Id="rId18" Type="http://schemas.openxmlformats.org/officeDocument/2006/relationships/image" Target="../media/image154.wmf"/><Relationship Id="rId3" Type="http://schemas.openxmlformats.org/officeDocument/2006/relationships/slide" Target="slide22.xml"/><Relationship Id="rId21" Type="http://schemas.openxmlformats.org/officeDocument/2006/relationships/slide" Target="slide64.xml"/><Relationship Id="rId7" Type="http://schemas.openxmlformats.org/officeDocument/2006/relationships/slide" Target="slide40.xml"/><Relationship Id="rId12" Type="http://schemas.openxmlformats.org/officeDocument/2006/relationships/image" Target="../media/image6.wmf"/><Relationship Id="rId17" Type="http://schemas.openxmlformats.org/officeDocument/2006/relationships/slide" Target="slide105.xml"/><Relationship Id="rId2" Type="http://schemas.openxmlformats.org/officeDocument/2006/relationships/notesSlide" Target="../notesSlides/notesSlide68.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9.xml"/><Relationship Id="rId24" Type="http://schemas.openxmlformats.org/officeDocument/2006/relationships/image" Target="../media/image155.emf"/><Relationship Id="rId5" Type="http://schemas.openxmlformats.org/officeDocument/2006/relationships/slide" Target="slide42.xml"/><Relationship Id="rId15" Type="http://schemas.openxmlformats.org/officeDocument/2006/relationships/slide" Target="slide52.xml"/><Relationship Id="rId23" Type="http://schemas.openxmlformats.org/officeDocument/2006/relationships/slide" Target="slide108.xml"/><Relationship Id="rId10" Type="http://schemas.openxmlformats.org/officeDocument/2006/relationships/image" Target="../media/image5.wmf"/><Relationship Id="rId19" Type="http://schemas.openxmlformats.org/officeDocument/2006/relationships/slide" Target="slide59.xml"/><Relationship Id="rId4" Type="http://schemas.openxmlformats.org/officeDocument/2006/relationships/image" Target="../media/image3.jpeg"/><Relationship Id="rId9" Type="http://schemas.openxmlformats.org/officeDocument/2006/relationships/slide" Target="slide43.xml"/><Relationship Id="rId14" Type="http://schemas.openxmlformats.org/officeDocument/2006/relationships/image" Target="../media/image7.wmf"/><Relationship Id="rId22" Type="http://schemas.openxmlformats.org/officeDocument/2006/relationships/image" Target="../media/image1.wmf"/></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69.xml"/><Relationship Id="rId13" Type="http://schemas.openxmlformats.org/officeDocument/2006/relationships/oleObject" Target="../embeddings/oleObject9.bin"/><Relationship Id="rId18" Type="http://schemas.openxmlformats.org/officeDocument/2006/relationships/image" Target="../media/image159.emf"/><Relationship Id="rId3" Type="http://schemas.openxmlformats.org/officeDocument/2006/relationships/tags" Target="../tags/tag129.xml"/><Relationship Id="rId21" Type="http://schemas.openxmlformats.org/officeDocument/2006/relationships/image" Target="../media/image163.png"/><Relationship Id="rId7" Type="http://schemas.openxmlformats.org/officeDocument/2006/relationships/slideLayout" Target="../slideLayouts/slideLayout19.xml"/><Relationship Id="rId12" Type="http://schemas.openxmlformats.org/officeDocument/2006/relationships/image" Target="../media/image156.emf"/><Relationship Id="rId17" Type="http://schemas.openxmlformats.org/officeDocument/2006/relationships/oleObject" Target="../embeddings/oleObject11.bin"/><Relationship Id="rId2" Type="http://schemas.openxmlformats.org/officeDocument/2006/relationships/tags" Target="../tags/tag128.xml"/><Relationship Id="rId16" Type="http://schemas.openxmlformats.org/officeDocument/2006/relationships/image" Target="../media/image158.emf"/><Relationship Id="rId20" Type="http://schemas.openxmlformats.org/officeDocument/2006/relationships/image" Target="../media/image162.png"/><Relationship Id="rId1" Type="http://schemas.openxmlformats.org/officeDocument/2006/relationships/vmlDrawing" Target="../drawings/vmlDrawing6.vml"/><Relationship Id="rId6" Type="http://schemas.openxmlformats.org/officeDocument/2006/relationships/tags" Target="../tags/tag132.xml"/><Relationship Id="rId11" Type="http://schemas.openxmlformats.org/officeDocument/2006/relationships/oleObject" Target="../embeddings/oleObject8.bin"/><Relationship Id="rId5" Type="http://schemas.openxmlformats.org/officeDocument/2006/relationships/tags" Target="../tags/tag131.xml"/><Relationship Id="rId15" Type="http://schemas.openxmlformats.org/officeDocument/2006/relationships/oleObject" Target="../embeddings/oleObject10.bin"/><Relationship Id="rId10" Type="http://schemas.openxmlformats.org/officeDocument/2006/relationships/image" Target="../media/image161.png"/><Relationship Id="rId19" Type="http://schemas.openxmlformats.org/officeDocument/2006/relationships/image" Target="../media/image35.png"/><Relationship Id="rId4" Type="http://schemas.openxmlformats.org/officeDocument/2006/relationships/tags" Target="../tags/tag130.xml"/><Relationship Id="rId9" Type="http://schemas.openxmlformats.org/officeDocument/2006/relationships/image" Target="../media/image160.png"/><Relationship Id="rId14" Type="http://schemas.openxmlformats.org/officeDocument/2006/relationships/image" Target="../media/image157.emf"/></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35.xml"/><Relationship Id="rId7" Type="http://schemas.openxmlformats.org/officeDocument/2006/relationships/image" Target="../media/image166.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65.wmf"/><Relationship Id="rId11" Type="http://schemas.openxmlformats.org/officeDocument/2006/relationships/image" Target="../media/image168.png"/><Relationship Id="rId5" Type="http://schemas.openxmlformats.org/officeDocument/2006/relationships/slideLayout" Target="../slideLayouts/slideLayout19.xml"/><Relationship Id="rId10" Type="http://schemas.openxmlformats.org/officeDocument/2006/relationships/image" Target="../media/image167.png"/><Relationship Id="rId4" Type="http://schemas.openxmlformats.org/officeDocument/2006/relationships/tags" Target="../tags/tag136.xml"/><Relationship Id="rId9" Type="http://schemas.openxmlformats.org/officeDocument/2006/relationships/image" Target="../media/image16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72.png"/><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image" Target="../media/image171.png"/><Relationship Id="rId2" Type="http://schemas.openxmlformats.org/officeDocument/2006/relationships/tags" Target="../tags/tag137.xml"/><Relationship Id="rId16" Type="http://schemas.openxmlformats.org/officeDocument/2006/relationships/image" Target="../media/image175.png"/><Relationship Id="rId1" Type="http://schemas.openxmlformats.org/officeDocument/2006/relationships/vmlDrawing" Target="../drawings/vmlDrawing7.vml"/><Relationship Id="rId6" Type="http://schemas.openxmlformats.org/officeDocument/2006/relationships/tags" Target="../tags/tag141.xml"/><Relationship Id="rId11" Type="http://schemas.openxmlformats.org/officeDocument/2006/relationships/image" Target="../media/image170.png"/><Relationship Id="rId5" Type="http://schemas.openxmlformats.org/officeDocument/2006/relationships/tags" Target="../tags/tag140.xml"/><Relationship Id="rId15" Type="http://schemas.openxmlformats.org/officeDocument/2006/relationships/image" Target="../media/image174.png"/><Relationship Id="rId10" Type="http://schemas.openxmlformats.org/officeDocument/2006/relationships/image" Target="../media/image169.wmf"/><Relationship Id="rId4" Type="http://schemas.openxmlformats.org/officeDocument/2006/relationships/tags" Target="../tags/tag139.xml"/><Relationship Id="rId9" Type="http://schemas.openxmlformats.org/officeDocument/2006/relationships/oleObject" Target="../embeddings/oleObject12.bin"/><Relationship Id="rId14" Type="http://schemas.openxmlformats.org/officeDocument/2006/relationships/image" Target="../media/image173.png"/></Relationships>
</file>

<file path=ppt/slides/_rels/slide9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tags" Target="../tags/tag145.xml"/><Relationship Id="rId7" Type="http://schemas.openxmlformats.org/officeDocument/2006/relationships/notesSlide" Target="../notesSlides/notesSlide72.xml"/><Relationship Id="rId12" Type="http://schemas.openxmlformats.org/officeDocument/2006/relationships/image" Target="../media/image180.png"/><Relationship Id="rId2" Type="http://schemas.openxmlformats.org/officeDocument/2006/relationships/tags" Target="../tags/tag144.xml"/><Relationship Id="rId16" Type="http://schemas.openxmlformats.org/officeDocument/2006/relationships/image" Target="../media/image184.png"/><Relationship Id="rId1" Type="http://schemas.openxmlformats.org/officeDocument/2006/relationships/tags" Target="../tags/tag143.xml"/><Relationship Id="rId6" Type="http://schemas.openxmlformats.org/officeDocument/2006/relationships/slideLayout" Target="../slideLayouts/slideLayout16.xml"/><Relationship Id="rId11" Type="http://schemas.openxmlformats.org/officeDocument/2006/relationships/image" Target="../media/image179.jpeg"/><Relationship Id="rId5" Type="http://schemas.openxmlformats.org/officeDocument/2006/relationships/tags" Target="../tags/tag147.xml"/><Relationship Id="rId15" Type="http://schemas.openxmlformats.org/officeDocument/2006/relationships/image" Target="../media/image183.png"/><Relationship Id="rId10" Type="http://schemas.openxmlformats.org/officeDocument/2006/relationships/image" Target="../media/image178.jpeg"/><Relationship Id="rId4" Type="http://schemas.openxmlformats.org/officeDocument/2006/relationships/tags" Target="../tags/tag146.xml"/><Relationship Id="rId9" Type="http://schemas.openxmlformats.org/officeDocument/2006/relationships/image" Target="../media/image177.png"/><Relationship Id="rId14"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64"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65"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903"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72"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73"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42"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804"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12401"/>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43"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4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377027" y="5681352"/>
            <a:ext cx="2205990" cy="461665"/>
          </a:xfrm>
          <a:prstGeom prst="rect">
            <a:avLst/>
          </a:prstGeom>
          <a:noFill/>
        </p:spPr>
        <p:txBody>
          <a:bodyPr wrap="square" rtlCol="0">
            <a:spAutoFit/>
          </a:bodyPr>
          <a:lstStyle/>
          <a:p>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984119" y="3274181"/>
            <a:ext cx="2038350" cy="461665"/>
          </a:xfrm>
          <a:prstGeom prst="rect">
            <a:avLst/>
          </a:prstGeom>
          <a:noFill/>
        </p:spPr>
        <p:txBody>
          <a:bodyPr wrap="square" rtlCol="0">
            <a:spAutoFit/>
          </a:bodyPr>
          <a:lstStyle/>
          <a:p>
            <a:r>
              <a:rPr lang="en-US" sz="2400" dirty="0"/>
              <a:t>Float valve</a:t>
            </a:r>
          </a:p>
        </p:txBody>
      </p:sp>
      <p:cxnSp>
        <p:nvCxnSpPr>
          <p:cNvPr id="288" name="Straight Arrow Connector 287"/>
          <p:cNvCxnSpPr>
            <a:cxnSpLocks/>
            <a:endCxn id="194" idx="1"/>
          </p:cNvCxnSpPr>
          <p:nvPr/>
        </p:nvCxnSpPr>
        <p:spPr bwMode="auto">
          <a:xfrm flipH="1" flipV="1">
            <a:off x="880091" y="1808683"/>
            <a:ext cx="218052" cy="15612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670049" y="6444473"/>
            <a:ext cx="1755545" cy="461665"/>
          </a:xfrm>
          <a:prstGeom prst="rect">
            <a:avLst/>
          </a:prstGeom>
          <a:noFill/>
        </p:spPr>
        <p:txBody>
          <a:bodyPr wrap="square" rtlCol="0">
            <a:spAutoFit/>
          </a:bodyPr>
          <a:lstStyle/>
          <a:p>
            <a:pPr algn="ctr"/>
            <a:r>
              <a:rPr lang="en-US" sz="2400" dirty="0"/>
              <a:t>Purge valves</a:t>
            </a:r>
          </a:p>
        </p:txBody>
      </p:sp>
      <p:cxnSp>
        <p:nvCxnSpPr>
          <p:cNvPr id="299" name="Straight Arrow Connector 298"/>
          <p:cNvCxnSpPr>
            <a:cxnSpLocks/>
            <a:stCxn id="298" idx="3"/>
            <a:endCxn id="269" idx="2"/>
          </p:cNvCxnSpPr>
          <p:nvPr/>
        </p:nvCxnSpPr>
        <p:spPr bwMode="auto">
          <a:xfrm>
            <a:off x="3425594" y="6675306"/>
            <a:ext cx="793082" cy="4754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flipV="1">
            <a:off x="496199" y="6655278"/>
            <a:ext cx="1173850" cy="2002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959349" y="3970235"/>
            <a:ext cx="2708629" cy="830997"/>
          </a:xfrm>
          <a:prstGeom prst="rect">
            <a:avLst/>
          </a:prstGeom>
          <a:noFill/>
        </p:spPr>
        <p:txBody>
          <a:bodyPr wrap="square" rtlCol="0">
            <a:spAutoFit/>
          </a:bodyPr>
          <a:lstStyle/>
          <a:p>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00" y="5007357"/>
            <a:ext cx="1423788" cy="461665"/>
          </a:xfrm>
          <a:prstGeom prst="rect">
            <a:avLst/>
          </a:prstGeom>
          <a:noFill/>
        </p:spPr>
        <p:txBody>
          <a:bodyPr wrap="none" rtlCol="0">
            <a:spAutoFit/>
          </a:bodyPr>
          <a:lstStyle/>
          <a:p>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19EC2548-D5B3-4C8B-BD5C-326E991E1428}"/>
              </a:ext>
            </a:extLst>
          </p:cNvPr>
          <p:cNvGrpSpPr/>
          <p:nvPr/>
        </p:nvGrpSpPr>
        <p:grpSpPr>
          <a:xfrm>
            <a:off x="1311458" y="2356342"/>
            <a:ext cx="415377" cy="308702"/>
            <a:chOff x="1311458" y="2356342"/>
            <a:chExt cx="415377" cy="308702"/>
          </a:xfrm>
        </p:grpSpPr>
        <p:sp>
          <p:nvSpPr>
            <p:cNvPr id="15" name="Rectangle 14">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F06D46-2190-4CA1-93CC-DB54E76C8ED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4" name="Group 213">
            <a:extLst>
              <a:ext uri="{FF2B5EF4-FFF2-40B4-BE49-F238E27FC236}">
                <a16:creationId xmlns:a16="http://schemas.microsoft.com/office/drawing/2014/main" id="{0B33A5C7-1332-4E56-9435-BE130BC0CE83}"/>
              </a:ext>
            </a:extLst>
          </p:cNvPr>
          <p:cNvGrpSpPr/>
          <p:nvPr/>
        </p:nvGrpSpPr>
        <p:grpSpPr>
          <a:xfrm>
            <a:off x="1305018" y="2145496"/>
            <a:ext cx="415377" cy="308702"/>
            <a:chOff x="1311458" y="2356342"/>
            <a:chExt cx="41537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17">
              <a:extLst>
                <a:ext uri="{FF2B5EF4-FFF2-40B4-BE49-F238E27FC236}">
                  <a16:creationId xmlns:a16="http://schemas.microsoft.com/office/drawing/2014/main" id="{ECBEB40F-5893-4C72-A968-97683AC59AB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17" name="Group 216">
            <a:extLst>
              <a:ext uri="{FF2B5EF4-FFF2-40B4-BE49-F238E27FC236}">
                <a16:creationId xmlns:a16="http://schemas.microsoft.com/office/drawing/2014/main" id="{1E364F03-F895-4BA4-A571-20DC2ED76870}"/>
              </a:ext>
            </a:extLst>
          </p:cNvPr>
          <p:cNvGrpSpPr/>
          <p:nvPr/>
        </p:nvGrpSpPr>
        <p:grpSpPr>
          <a:xfrm>
            <a:off x="1286908" y="2391392"/>
            <a:ext cx="415377" cy="308702"/>
            <a:chOff x="1311458" y="2356342"/>
            <a:chExt cx="41537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3325ABCD-03C1-49F2-B0DC-1D0E6DCC145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Box 233">
            <a:extLst>
              <a:ext uri="{FF2B5EF4-FFF2-40B4-BE49-F238E27FC236}">
                <a16:creationId xmlns:a16="http://schemas.microsoft.com/office/drawing/2014/main" id="{0AAACA74-CFE6-4688-B046-5FF0F8EC7A5E}"/>
              </a:ext>
            </a:extLst>
          </p:cNvPr>
          <p:cNvSpPr txBox="1"/>
          <p:nvPr/>
        </p:nvSpPr>
        <p:spPr>
          <a:xfrm>
            <a:off x="4545012" y="152859"/>
            <a:ext cx="2125903" cy="992092"/>
          </a:xfrm>
          <a:prstGeom prst="rect">
            <a:avLst/>
          </a:prstGeom>
          <a:noFill/>
        </p:spPr>
        <p:txBody>
          <a:bodyPr wrap="none" rtlCol="0">
            <a:noAutofit/>
          </a:bodyPr>
          <a:lstStyle/>
          <a:p>
            <a:r>
              <a:rPr lang="en-US" dirty="0"/>
              <a:t>Back to </a:t>
            </a:r>
          </a:p>
          <a:p>
            <a:r>
              <a:rPr lang="en-US" dirty="0"/>
              <a:t>medium dose</a:t>
            </a:r>
          </a:p>
        </p:txBody>
      </p:sp>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7" name="Group 216">
            <a:extLst>
              <a:ext uri="{FF2B5EF4-FFF2-40B4-BE49-F238E27FC236}">
                <a16:creationId xmlns:a16="http://schemas.microsoft.com/office/drawing/2014/main" id="{C5221A7A-0ABB-4F3E-8D74-60FA4A02D788}"/>
              </a:ext>
            </a:extLst>
          </p:cNvPr>
          <p:cNvGrpSpPr/>
          <p:nvPr/>
        </p:nvGrpSpPr>
        <p:grpSpPr>
          <a:xfrm>
            <a:off x="1318173" y="2285207"/>
            <a:ext cx="415377" cy="308702"/>
            <a:chOff x="1311458" y="2356342"/>
            <a:chExt cx="415377" cy="308702"/>
          </a:xfrm>
        </p:grpSpPr>
        <p:sp>
          <p:nvSpPr>
            <p:cNvPr id="218" name="Rectangle 217">
              <a:extLst>
                <a:ext uri="{FF2B5EF4-FFF2-40B4-BE49-F238E27FC236}">
                  <a16:creationId xmlns:a16="http://schemas.microsoft.com/office/drawing/2014/main" id="{4BB52E6D-04D6-438F-8027-9A618A597B61}"/>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Picture 219">
              <a:extLst>
                <a:ext uri="{FF2B5EF4-FFF2-40B4-BE49-F238E27FC236}">
                  <a16:creationId xmlns:a16="http://schemas.microsoft.com/office/drawing/2014/main" id="{8EFDF172-ABFD-4E3A-85F1-7CFDD430A7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extLst>
      <p:ext uri="{BB962C8B-B14F-4D97-AF65-F5344CB8AC3E}">
        <p14:creationId xmlns:p14="http://schemas.microsoft.com/office/powerpoint/2010/main" val="1026855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8" name="Group 217">
            <a:extLst>
              <a:ext uri="{FF2B5EF4-FFF2-40B4-BE49-F238E27FC236}">
                <a16:creationId xmlns:a16="http://schemas.microsoft.com/office/drawing/2014/main" id="{FD5356C0-8791-4EF9-AFEB-FB56B8B7580C}"/>
              </a:ext>
            </a:extLst>
          </p:cNvPr>
          <p:cNvGrpSpPr/>
          <p:nvPr/>
        </p:nvGrpSpPr>
        <p:grpSpPr>
          <a:xfrm>
            <a:off x="1283759" y="2162375"/>
            <a:ext cx="415377" cy="308702"/>
            <a:chOff x="1311458" y="2356342"/>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E82C891C-2B8E-42D7-80EF-ACC240B6CFF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04"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flow rate, and stock concentration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Tree>
    <p:extLst>
      <p:ext uri="{BB962C8B-B14F-4D97-AF65-F5344CB8AC3E}">
        <p14:creationId xmlns:p14="http://schemas.microsoft.com/office/powerpoint/2010/main" val="2661184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extLst>
      <p:ext uri="{BB962C8B-B14F-4D97-AF65-F5344CB8AC3E}">
        <p14:creationId xmlns:p14="http://schemas.microsoft.com/office/powerpoint/2010/main" val="2109571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5" name="Picture 4">
            <a:extLst>
              <a:ext uri="{FF2B5EF4-FFF2-40B4-BE49-F238E27FC236}">
                <a16:creationId xmlns:a16="http://schemas.microsoft.com/office/drawing/2014/main" id="{D5993C57-C7D3-489B-A0B1-1E024E74AC8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1" y="5705474"/>
            <a:ext cx="2368001"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67422"/>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0000FF"/>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2010"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2011"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2012"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2013"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79"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Q^2 \sum K_e}{\Pi_{Error} h_l g \pi^2} \right]^{\frac{1}{4}}$$&#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122154</TotalTime>
  <Words>5586</Words>
  <Application>Microsoft Office PowerPoint</Application>
  <PresentationFormat>On-screen Show (4:3)</PresentationFormat>
  <Paragraphs>965</Paragraphs>
  <Slides>118</Slides>
  <Notes>83</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118</vt:i4>
      </vt:variant>
    </vt:vector>
  </HeadingPairs>
  <TitlesOfParts>
    <vt:vector size="136" baseType="lpstr">
      <vt:lpstr>Candara</vt:lpstr>
      <vt:lpstr>Wingdings</vt:lpstr>
      <vt:lpstr>Times New Roman</vt:lpstr>
      <vt:lpstr>Cambria Math</vt:lpstr>
      <vt:lpstr>Euclid Symbol</vt:lpstr>
      <vt:lpstr>Baskerville Old Face</vt:lpstr>
      <vt:lpstr>Arial</vt:lpstr>
      <vt:lpstr>Century Gothic</vt:lpstr>
      <vt:lpstr>Symbol</vt:lpstr>
      <vt:lpstr>Book Antiqua</vt:lpstr>
      <vt:lpstr>Calibri</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Design Algorithm</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1727</cp:revision>
  <cp:lastPrinted>2017-09-05T11:56:51Z</cp:lastPrinted>
  <dcterms:created xsi:type="dcterms:W3CDTF">2004-08-17T19:01:02Z</dcterms:created>
  <dcterms:modified xsi:type="dcterms:W3CDTF">2018-05-02T13:48:36Z</dcterms:modified>
</cp:coreProperties>
</file>